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00"/>
    <a:srgbClr val="97B3AE"/>
    <a:srgbClr val="628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8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EA0D7-EE04-42C7-854C-102052C2A03F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B1248-65F4-414B-839E-E4A189148EA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645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1248-65F4-414B-839E-E4A189148EA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91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B1248-65F4-414B-839E-E4A189148EA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8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09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46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20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44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25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5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08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8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95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4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34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4970D-0764-4BE4-B196-794BA20273A4}" type="datetimeFigureOut">
              <a:rPr lang="fr-FR" smtClean="0"/>
              <a:pPr/>
              <a:t>14/02/2017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BAF71-814E-47F1-B59C-AB29F5D3A1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23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502058"/>
              </p:ext>
            </p:extLst>
          </p:nvPr>
        </p:nvGraphicFramePr>
        <p:xfrm>
          <a:off x="-8546" y="-39795"/>
          <a:ext cx="9152546" cy="1882177"/>
        </p:xfrm>
        <a:graphic>
          <a:graphicData uri="http://schemas.openxmlformats.org/drawingml/2006/table">
            <a:tbl>
              <a:tblPr/>
              <a:tblGrid>
                <a:gridCol w="9152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8217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 rot="16200000">
            <a:off x="8579332" y="1867422"/>
            <a:ext cx="346249" cy="7583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r-FR" sz="1050" b="1" dirty="0" smtClean="0">
                <a:latin typeface="Book Antiqua" panose="02040602050305030304" pitchFamily="18" charset="0"/>
                <a:cs typeface="Angsana New" panose="02020603050405020304" pitchFamily="18" charset="-34"/>
              </a:rPr>
              <a:t>Avril </a:t>
            </a:r>
            <a:r>
              <a:rPr lang="fr-FR" sz="1050" b="1" dirty="0">
                <a:latin typeface="Book Antiqua" panose="02040602050305030304" pitchFamily="18" charset="0"/>
                <a:cs typeface="Angsana New" panose="02020603050405020304" pitchFamily="18" charset="-34"/>
              </a:rPr>
              <a:t>2016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128" b="30309"/>
          <a:stretch/>
        </p:blipFill>
        <p:spPr>
          <a:xfrm>
            <a:off x="5205395" y="158384"/>
            <a:ext cx="948267" cy="94116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52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r="78426" b="24856"/>
          <a:stretch/>
        </p:blipFill>
        <p:spPr>
          <a:xfrm>
            <a:off x="603284" y="158384"/>
            <a:ext cx="948267" cy="95221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52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 rot="16200000">
            <a:off x="7731989" y="634628"/>
            <a:ext cx="430887" cy="27160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r-FR" sz="1600" b="1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LETTRE D’INFORMATION</a:t>
            </a:r>
            <a:endParaRPr lang="fr-FR" sz="1600" b="1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823" y="4540402"/>
            <a:ext cx="1514898" cy="11304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023" y="3125290"/>
            <a:ext cx="1382046" cy="103653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5" t="2706" b="60177"/>
          <a:stretch/>
        </p:blipFill>
        <p:spPr>
          <a:xfrm>
            <a:off x="367808" y="1167544"/>
            <a:ext cx="1419220" cy="21490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 t="13420" r="1868" b="8848"/>
          <a:stretch/>
        </p:blipFill>
        <p:spPr>
          <a:xfrm>
            <a:off x="4578421" y="1157354"/>
            <a:ext cx="2222765" cy="2171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7" t="18365" r="13250" b="57636"/>
          <a:stretch/>
        </p:blipFill>
        <p:spPr>
          <a:xfrm>
            <a:off x="7236978" y="1147079"/>
            <a:ext cx="1515478" cy="225947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4" t="326" b="67355"/>
          <a:stretch/>
        </p:blipFill>
        <p:spPr>
          <a:xfrm>
            <a:off x="2428886" y="1153002"/>
            <a:ext cx="1731962" cy="22002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r="78426" b="24856"/>
          <a:stretch/>
        </p:blipFill>
        <p:spPr>
          <a:xfrm>
            <a:off x="2881118" y="147323"/>
            <a:ext cx="948267" cy="95221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52000"/>
              </a:srgbClr>
            </a:outerShdw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r="78426" b="24856"/>
          <a:stretch/>
        </p:blipFill>
        <p:spPr>
          <a:xfrm>
            <a:off x="7531548" y="147324"/>
            <a:ext cx="948267" cy="95221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52000"/>
              </a:srgbClr>
            </a:outerShdw>
          </a:effectLst>
        </p:spPr>
      </p:pic>
      <p:sp>
        <p:nvSpPr>
          <p:cNvPr id="26" name="ZoneTexte 25"/>
          <p:cNvSpPr txBox="1"/>
          <p:nvPr/>
        </p:nvSpPr>
        <p:spPr>
          <a:xfrm>
            <a:off x="2204659" y="1501267"/>
            <a:ext cx="47261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i="1" dirty="0" smtClean="0"/>
              <a:t>Une solution adaptée à votre métier… </a:t>
            </a:r>
            <a:endParaRPr lang="fr-FR" sz="2200" b="1" i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89054" y="2322093"/>
            <a:ext cx="12764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 smtClean="0">
                <a:ln>
                  <a:solidFill>
                    <a:srgbClr val="C00000">
                      <a:alpha val="60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L’ACTUALITE</a:t>
            </a:r>
            <a:endParaRPr lang="fr-FR" sz="1350" u="sng" dirty="0">
              <a:ln>
                <a:solidFill>
                  <a:srgbClr val="C00000">
                    <a:alpha val="6000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460486" y="2733683"/>
            <a:ext cx="3872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En cours de travaux d’agrandissement, nous serons heureux de vous recevoir  très prochainement dans nos nouveaux bureaux.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06739" y="3955476"/>
            <a:ext cx="42670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 smtClean="0">
                <a:ln>
                  <a:solidFill>
                    <a:srgbClr val="C00000">
                      <a:alpha val="60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QUELQUES REALISATIONS DE NOTRE SAVOIR FAIRE </a:t>
            </a:r>
            <a:endParaRPr lang="fr-FR" sz="1350" u="sng" dirty="0">
              <a:ln>
                <a:solidFill>
                  <a:srgbClr val="C00000">
                    <a:alpha val="6000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2" name="Picture 2" descr="Y:\LOGOS\LOGO PALFINGER\PAL_Logo_4c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23" y="1521324"/>
            <a:ext cx="1194599" cy="2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0" y="6328881"/>
            <a:ext cx="9144000" cy="1251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1169871" y="6380946"/>
            <a:ext cx="6956277" cy="4770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1400" b="1" i="1" dirty="0" smtClean="0">
                <a:solidFill>
                  <a:schemeClr val="bg1"/>
                </a:solidFill>
                <a:latin typeface="Comic Sans MS" pitchFamily="66" charset="0"/>
              </a:rPr>
              <a:t>Groupe Frédéric PIN - 15 rue Champ Dolin – 69800 SAINT PRIEST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1100" b="1" i="1" dirty="0" smtClean="0">
                <a:solidFill>
                  <a:schemeClr val="bg1"/>
                </a:solidFill>
                <a:latin typeface="Comic Sans MS" pitchFamily="66" charset="0"/>
              </a:rPr>
              <a:t>Tél : 04.78.90.13.14 – Fax : 04.78.90.12.67 </a:t>
            </a:r>
            <a:r>
              <a:rPr lang="fr-FR" sz="1100" b="1" i="1" dirty="0">
                <a:solidFill>
                  <a:prstClr val="white"/>
                </a:solidFill>
                <a:latin typeface="Comic Sans MS" pitchFamily="66" charset="0"/>
              </a:rPr>
              <a:t>– Mail : </a:t>
            </a:r>
            <a:r>
              <a:rPr lang="fr-FR" sz="1100" b="1" i="1" dirty="0" smtClean="0">
                <a:solidFill>
                  <a:prstClr val="white"/>
                </a:solidFill>
                <a:latin typeface="Comic Sans MS" pitchFamily="66" charset="0"/>
              </a:rPr>
              <a:t>fpin@fpin.fr</a:t>
            </a:r>
            <a:endParaRPr lang="fr-FR" sz="1400" b="1" i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183329" y="4255559"/>
            <a:ext cx="8159740" cy="26938"/>
          </a:xfrm>
          <a:prstGeom prst="lin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183329" y="2543452"/>
            <a:ext cx="8159740" cy="25563"/>
          </a:xfrm>
          <a:prstGeom prst="lin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550879" y="5736170"/>
            <a:ext cx="131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Benne VETARD</a:t>
            </a:r>
          </a:p>
          <a:p>
            <a:pPr algn="ctr"/>
            <a:r>
              <a:rPr lang="fr-FR" sz="1200" b="1" dirty="0" smtClean="0"/>
              <a:t>Grue PALFINGER</a:t>
            </a:r>
            <a:endParaRPr lang="fr-FR" sz="12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2517306" y="5747124"/>
            <a:ext cx="167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RIDEAUX COULISSANTS CAPELLI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945177" y="5828504"/>
            <a:ext cx="1360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Plateau CAPELLI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628970" y="5828504"/>
            <a:ext cx="1639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/>
              <a:t>Polybenne</a:t>
            </a:r>
            <a:r>
              <a:rPr lang="fr-FR" sz="1200" b="1" dirty="0"/>
              <a:t> </a:t>
            </a:r>
            <a:r>
              <a:rPr lang="fr-FR" sz="1200" b="1" dirty="0" smtClean="0"/>
              <a:t>PALFINGER 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r="78426" b="24856"/>
          <a:stretch/>
        </p:blipFill>
        <p:spPr>
          <a:xfrm>
            <a:off x="544239" y="2878440"/>
            <a:ext cx="505493" cy="507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52000"/>
              </a:srgbClr>
            </a:outerShdw>
          </a:effectLst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5" t="2706" b="60177"/>
          <a:stretch/>
        </p:blipFill>
        <p:spPr>
          <a:xfrm>
            <a:off x="264885" y="3505564"/>
            <a:ext cx="1064199" cy="1611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80" y="4546195"/>
            <a:ext cx="1547488" cy="116160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7492" b="4398"/>
          <a:stretch/>
        </p:blipFill>
        <p:spPr>
          <a:xfrm>
            <a:off x="5464036" y="2689232"/>
            <a:ext cx="1424187" cy="1037089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 rot="16200000">
            <a:off x="6003005" y="3516062"/>
            <a:ext cx="346249" cy="6484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r-FR" sz="1050" b="1" dirty="0" smtClean="0">
                <a:latin typeface="Book Antiqua" panose="02040602050305030304" pitchFamily="18" charset="0"/>
                <a:cs typeface="Angsana New" panose="02020603050405020304" pitchFamily="18" charset="-34"/>
              </a:rPr>
              <a:t>AVANT </a:t>
            </a:r>
            <a:endParaRPr lang="fr-FR" sz="1050" b="1" dirty="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sp>
        <p:nvSpPr>
          <p:cNvPr id="49" name="ZoneTexte 48"/>
          <p:cNvSpPr txBox="1"/>
          <p:nvPr/>
        </p:nvSpPr>
        <p:spPr>
          <a:xfrm rot="16200000">
            <a:off x="7485845" y="2710902"/>
            <a:ext cx="346249" cy="57692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fr-FR" sz="1050" b="1" dirty="0" smtClean="0">
                <a:latin typeface="Book Antiqua" panose="02040602050305030304" pitchFamily="18" charset="0"/>
                <a:cs typeface="Angsana New" panose="02020603050405020304" pitchFamily="18" charset="-34"/>
              </a:rPr>
              <a:t>APRES </a:t>
            </a:r>
            <a:endParaRPr lang="fr-FR" sz="1050" b="1" dirty="0">
              <a:latin typeface="Book Antiqua" panose="02040602050305030304" pitchFamily="18" charset="0"/>
              <a:cs typeface="Angsana New" panose="02020603050405020304" pitchFamily="18" charset="-34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5"/>
          <a:stretch/>
        </p:blipFill>
        <p:spPr>
          <a:xfrm>
            <a:off x="4640640" y="4542246"/>
            <a:ext cx="1644871" cy="115772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05808" y="4501243"/>
            <a:ext cx="1655040" cy="12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 txBox="1">
            <a:spLocks/>
          </p:cNvSpPr>
          <p:nvPr/>
        </p:nvSpPr>
        <p:spPr>
          <a:xfrm>
            <a:off x="7284378" y="0"/>
            <a:ext cx="1859622" cy="63288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Historique du Groupe Frédéric PIN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1300" dirty="0" smtClean="0">
              <a:ln>
                <a:solidFill>
                  <a:schemeClr val="bg2">
                    <a:lumMod val="75000"/>
                  </a:schemeClr>
                </a:solidFill>
              </a:ln>
              <a:solidFill>
                <a:srgbClr val="F12313"/>
              </a:solidFill>
              <a:latin typeface="Comic Sans MS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1989</a:t>
            </a:r>
            <a:r>
              <a:rPr kumimoji="0" lang="fr-FR" sz="1300" b="0" i="0" u="none" strike="noStrike" kern="1200" cap="none" spc="0" normalizeH="0" noProof="0" dirty="0" smtClean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: Frédéric PIN crée sa propre entreprise bénéficiant de l’expérience de l’entreprise familiale BAILLET-PIN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300" b="0" i="0" u="none" strike="noStrike" kern="1200" cap="none" spc="0" normalizeH="0" noProof="0" dirty="0" smtClean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1997 : Implantation à Chassieu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kumimoji="0" lang="fr-FR" sz="1300" b="0" i="0" u="none" strike="noStrike" kern="1200" cap="none" spc="0" normalizeH="0" noProof="0" dirty="0" smtClean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2001 : Construction du bâtiment</a:t>
            </a:r>
            <a:r>
              <a:rPr lang="fr-FR" sz="1300" dirty="0">
                <a:solidFill>
                  <a:schemeClr val="tx2">
                    <a:lumMod val="75000"/>
                  </a:schemeClr>
                </a:solidFill>
              </a:rPr>
              <a:t> de Frédéric PIN </a:t>
            </a:r>
            <a:r>
              <a:rPr lang="fr-FR" sz="1300" dirty="0" smtClean="0">
                <a:solidFill>
                  <a:schemeClr val="tx2">
                    <a:lumMod val="75000"/>
                  </a:schemeClr>
                </a:solidFill>
              </a:rPr>
              <a:t>SA</a:t>
            </a:r>
            <a:r>
              <a:rPr kumimoji="0" lang="fr-FR" sz="1300" b="0" i="0" u="none" strike="noStrike" kern="1200" cap="none" spc="0" normalizeH="0" noProof="0" dirty="0" smtClean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à St </a:t>
            </a:r>
            <a:r>
              <a:rPr kumimoji="0" lang="fr-FR" sz="1300" b="0" i="0" u="none" strike="noStrike" kern="1200" cap="none" spc="0" normalizeH="0" noProof="0" dirty="0" err="1" smtClean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Priest</a:t>
            </a:r>
            <a:r>
              <a:rPr kumimoji="0" lang="fr-FR" sz="1300" b="0" i="0" u="none" strike="noStrike" kern="1200" cap="none" spc="0" normalizeH="0" noProof="0" dirty="0" smtClean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lang="fr-FR" sz="1300" dirty="0">
                <a:solidFill>
                  <a:schemeClr val="tx2">
                    <a:lumMod val="75000"/>
                  </a:schemeClr>
                </a:solidFill>
              </a:rPr>
              <a:t>(69)</a:t>
            </a:r>
          </a:p>
          <a:p>
            <a:pPr lvl="0" algn="ctr">
              <a:spcBef>
                <a:spcPct val="20000"/>
              </a:spcBef>
              <a:defRPr/>
            </a:pPr>
            <a:r>
              <a:rPr kumimoji="0" lang="fr-FR" sz="1300" b="0" i="0" u="none" strike="noStrike" kern="1200" cap="none" spc="0" normalizeH="0" noProof="0" dirty="0" smtClean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qui vous accueille aujourd’hui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300" b="0" i="0" u="none" strike="noStrike" kern="1200" cap="none" spc="0" normalizeH="0" noProof="0" dirty="0" smtClean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2003 : Rachat du fond de commerce de PALFINGER Services à </a:t>
            </a:r>
            <a:r>
              <a:rPr kumimoji="0" lang="fr-FR" sz="1300" b="0" i="0" u="none" strike="noStrike" kern="1200" cap="none" spc="0" normalizeH="0" noProof="0" dirty="0" err="1" smtClean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Chaponnay</a:t>
            </a:r>
            <a:r>
              <a:rPr kumimoji="0" lang="fr-FR" sz="1300" b="0" i="0" u="none" strike="noStrike" kern="1200" cap="none" spc="0" normalizeH="0" noProof="0" dirty="0" smtClean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. Devient concessionnaire exclusif sur sa région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300" b="0" i="0" u="none" strike="noStrike" kern="1200" cap="none" spc="0" normalizeH="0" noProof="0" dirty="0" smtClean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2004 : Constitution de la SARL PIN HYDRO SERVICES à </a:t>
            </a:r>
            <a:r>
              <a:rPr kumimoji="0" lang="fr-FR" sz="1300" b="0" i="0" u="none" strike="noStrike" kern="1200" cap="none" spc="0" normalizeH="0" noProof="0" dirty="0" err="1" smtClean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Fixin</a:t>
            </a:r>
            <a:r>
              <a:rPr kumimoji="0" lang="fr-FR" sz="1300" b="0" i="0" u="none" strike="noStrike" kern="1200" cap="none" spc="0" normalizeH="0" noProof="0" dirty="0" smtClean="0"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(21)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300" b="0" i="0" u="none" strike="noStrike" kern="1200" cap="none" spc="0" normalizeH="0" noProof="0" dirty="0" smtClean="0"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fr-FR" sz="1300" dirty="0" smtClean="0">
                <a:solidFill>
                  <a:schemeClr val="tx2">
                    <a:lumMod val="75000"/>
                  </a:schemeClr>
                </a:solidFill>
              </a:rPr>
              <a:t>2007 : Agrandissement de l’atelier de </a:t>
            </a:r>
            <a:r>
              <a:rPr lang="fr-FR" sz="1300" dirty="0">
                <a:solidFill>
                  <a:schemeClr val="tx2">
                    <a:lumMod val="75000"/>
                  </a:schemeClr>
                </a:solidFill>
              </a:rPr>
              <a:t>production de Frédéric PIN SAS </a:t>
            </a:r>
            <a:r>
              <a:rPr lang="fr-FR" sz="1300" dirty="0" smtClean="0">
                <a:solidFill>
                  <a:schemeClr val="tx2">
                    <a:lumMod val="75000"/>
                  </a:schemeClr>
                </a:solidFill>
              </a:rPr>
              <a:t>à St </a:t>
            </a:r>
            <a:r>
              <a:rPr lang="fr-FR" sz="1300" dirty="0" err="1" smtClean="0">
                <a:solidFill>
                  <a:schemeClr val="tx2">
                    <a:lumMod val="75000"/>
                  </a:schemeClr>
                </a:solidFill>
              </a:rPr>
              <a:t>Priest</a:t>
            </a:r>
            <a:endParaRPr lang="fr-FR" sz="13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endParaRPr kumimoji="0" lang="fr-FR" sz="1100" b="0" i="0" u="none" strike="noStrike" kern="1200" cap="none" spc="0" normalizeH="0" noProof="0" dirty="0" smtClean="0"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300" b="1" dirty="0" smtClean="0">
                <a:solidFill>
                  <a:schemeClr val="tx2">
                    <a:lumMod val="75000"/>
                  </a:schemeClr>
                </a:solidFill>
              </a:rPr>
              <a:t>2013 : Rachat des Etablissements BENNES VETARD (42) et Carrosserie Laurent CAPELLI (71)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100" b="0" i="0" u="none" strike="noStrike" kern="1200" cap="none" spc="0" normalizeH="0" noProof="0" dirty="0" smtClean="0"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300" dirty="0" smtClean="0">
                <a:solidFill>
                  <a:schemeClr val="tx2">
                    <a:lumMod val="75000"/>
                  </a:schemeClr>
                </a:solidFill>
              </a:rPr>
              <a:t>2016 : Agrandissement des bureaux de Frédéric PIN SAS à St </a:t>
            </a:r>
            <a:r>
              <a:rPr lang="fr-FR" sz="1300" dirty="0" err="1" smtClean="0">
                <a:solidFill>
                  <a:schemeClr val="tx2">
                    <a:lumMod val="75000"/>
                  </a:schemeClr>
                </a:solidFill>
              </a:rPr>
              <a:t>Priest</a:t>
            </a:r>
            <a:endParaRPr kumimoji="0" lang="fr-FR" sz="1500" b="0" i="0" u="none" strike="noStrike" kern="1200" cap="none" spc="0" normalizeH="0" baseline="0" noProof="0" dirty="0" smtClean="0"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solidFill>
                <a:schemeClr val="bg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81017" y="1537711"/>
            <a:ext cx="693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A compter du 1er avril 2016, tous les véhicules immatriculés pour la 1ère fois devront respecter le </a:t>
            </a:r>
          </a:p>
          <a:p>
            <a:pPr>
              <a:lnSpc>
                <a:spcPct val="150000"/>
              </a:lnSpc>
            </a:pPr>
            <a:r>
              <a:rPr lang="fr-FR" sz="12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Marquage Grande Visibilité (R104)</a:t>
            </a:r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. En voici quelques exemples :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12407" y="1192082"/>
            <a:ext cx="17759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 smtClean="0">
                <a:ln w="1905">
                  <a:solidFill>
                    <a:srgbClr val="C00000">
                      <a:alpha val="71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rPr>
              <a:t>LA REGLEMENTATION</a:t>
            </a:r>
            <a:endParaRPr lang="fr-FR" sz="1350" u="sng" dirty="0">
              <a:ln w="1905">
                <a:solidFill>
                  <a:srgbClr val="C00000">
                    <a:alpha val="71000"/>
                  </a:srgb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2" descr="Y:\LOGOS\LOGO PALFINGER\PAL_Logo_4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9" y="190565"/>
            <a:ext cx="1194599" cy="2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328881"/>
            <a:ext cx="9144000" cy="1251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6409387"/>
            <a:ext cx="91440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169871" y="6380946"/>
            <a:ext cx="6956277" cy="4770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1400" b="1" i="1" dirty="0" smtClean="0">
                <a:solidFill>
                  <a:schemeClr val="bg1"/>
                </a:solidFill>
                <a:latin typeface="Comic Sans MS" pitchFamily="66" charset="0"/>
              </a:rPr>
              <a:t>Groupe Frédéric PIN - 15 rue Champ Dolin – 69800 SAINT PRIEST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1100" b="1" i="1" dirty="0" smtClean="0">
                <a:solidFill>
                  <a:schemeClr val="bg1"/>
                </a:solidFill>
                <a:latin typeface="Comic Sans MS" pitchFamily="66" charset="0"/>
              </a:rPr>
              <a:t>Tél : 04.78.90.13.14 – Fax : 04.78.90.12.67 </a:t>
            </a:r>
            <a:r>
              <a:rPr lang="fr-FR" sz="1100" b="1" i="1" dirty="0">
                <a:solidFill>
                  <a:prstClr val="white"/>
                </a:solidFill>
                <a:latin typeface="Comic Sans MS" pitchFamily="66" charset="0"/>
              </a:rPr>
              <a:t>– Mail : </a:t>
            </a:r>
            <a:r>
              <a:rPr lang="fr-FR" sz="1100" b="1" i="1" dirty="0" smtClean="0">
                <a:solidFill>
                  <a:prstClr val="white"/>
                </a:solidFill>
                <a:latin typeface="Comic Sans MS" pitchFamily="66" charset="0"/>
              </a:rPr>
              <a:t>fpin@fpin.fr</a:t>
            </a:r>
            <a:endParaRPr lang="fr-FR" sz="1400" b="1" i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181017" y="1479035"/>
            <a:ext cx="6995194" cy="669"/>
          </a:xfrm>
          <a:prstGeom prst="lin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318623" y="437457"/>
            <a:ext cx="1958353" cy="487364"/>
          </a:xfrm>
          <a:prstGeom prst="rect">
            <a:avLst/>
          </a:prstGeom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fr-FR" sz="21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ZOOM SUR…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52" r="181" b="53820"/>
          <a:stretch/>
        </p:blipFill>
        <p:spPr>
          <a:xfrm>
            <a:off x="3934198" y="2229558"/>
            <a:ext cx="1275603" cy="125378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46" b="64507"/>
          <a:stretch/>
        </p:blipFill>
        <p:spPr>
          <a:xfrm>
            <a:off x="341072" y="2236107"/>
            <a:ext cx="1318637" cy="963632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181017" y="3495900"/>
            <a:ext cx="45847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350" b="1">
                <a:ln w="1905">
                  <a:solidFill>
                    <a:srgbClr val="C00000">
                      <a:alpha val="7100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dirty="0" smtClean="0"/>
              <a:t>L’AGENDA </a:t>
            </a:r>
            <a:r>
              <a:rPr lang="fr-FR" dirty="0"/>
              <a:t>DES EVENEMENTS</a:t>
            </a:r>
          </a:p>
        </p:txBody>
      </p:sp>
      <p:cxnSp>
        <p:nvCxnSpPr>
          <p:cNvPr id="30" name="Connecteur droit 29"/>
          <p:cNvCxnSpPr/>
          <p:nvPr/>
        </p:nvCxnSpPr>
        <p:spPr>
          <a:xfrm>
            <a:off x="181017" y="3786520"/>
            <a:ext cx="6995194" cy="669"/>
          </a:xfrm>
          <a:prstGeom prst="lin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t="48222"/>
          <a:stretch/>
        </p:blipFill>
        <p:spPr>
          <a:xfrm>
            <a:off x="2190876" y="2247640"/>
            <a:ext cx="1322947" cy="10953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/>
          <a:srcRect r="50676"/>
          <a:stretch/>
        </p:blipFill>
        <p:spPr>
          <a:xfrm>
            <a:off x="5476012" y="2289740"/>
            <a:ext cx="1284024" cy="1255885"/>
          </a:xfrm>
          <a:prstGeom prst="rect">
            <a:avLst/>
          </a:prstGeom>
        </p:spPr>
      </p:pic>
      <p:sp>
        <p:nvSpPr>
          <p:cNvPr id="37" name="Titre 1"/>
          <p:cNvSpPr txBox="1">
            <a:spLocks/>
          </p:cNvSpPr>
          <p:nvPr/>
        </p:nvSpPr>
        <p:spPr>
          <a:xfrm>
            <a:off x="1766194" y="3900525"/>
            <a:ext cx="3696315" cy="13191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1200" b="1" u="sng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Du 30 avril au 8 mai 2016 : Foire Comtoise de Besançon </a:t>
            </a:r>
            <a:r>
              <a:rPr lang="fr-FR" sz="12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fr-FR" sz="12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La société PIN HYDRO SERVICES  et  la Carrosserie LAURENT CAPELLI seront heureuses de vous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accueillir sur le stand N°1075 à </a:t>
            </a:r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l’occasion de 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cet évènement.</a:t>
            </a:r>
            <a:endParaRPr lang="fr-FR" sz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8" name="Picture 2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43" y="4752001"/>
            <a:ext cx="2330871" cy="102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4" t="326" b="67355"/>
          <a:stretch/>
        </p:blipFill>
        <p:spPr>
          <a:xfrm>
            <a:off x="222003" y="4503963"/>
            <a:ext cx="1266514" cy="160896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r="78426" b="24856"/>
          <a:stretch/>
        </p:blipFill>
        <p:spPr>
          <a:xfrm>
            <a:off x="636284" y="3981303"/>
            <a:ext cx="437951" cy="43977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52000"/>
              </a:srgbClr>
            </a:outerShdw>
          </a:effectLst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8128" b="30309"/>
          <a:stretch/>
        </p:blipFill>
        <p:spPr>
          <a:xfrm>
            <a:off x="631327" y="4745365"/>
            <a:ext cx="447863" cy="44450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52000"/>
              </a:srgbClr>
            </a:outerShdw>
          </a:effectLst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 t="13420" r="1868" b="8848"/>
          <a:stretch/>
        </p:blipFill>
        <p:spPr>
          <a:xfrm>
            <a:off x="138565" y="5296106"/>
            <a:ext cx="1499246" cy="14647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48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1618</TotalTime>
  <Words>267</Words>
  <Application>Microsoft Office PowerPoint</Application>
  <PresentationFormat>Affichage à l'écran (4:3)</PresentationFormat>
  <Paragraphs>45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Angsana New</vt:lpstr>
      <vt:lpstr>Arial</vt:lpstr>
      <vt:lpstr>Book Antiqua</vt:lpstr>
      <vt:lpstr>Calibri</vt:lpstr>
      <vt:lpstr>Calibri Light</vt:lpstr>
      <vt:lpstr>Comic Sans MS</vt:lpstr>
      <vt:lpstr>FrankRuehl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Daisy Merck</dc:creator>
  <cp:lastModifiedBy>Laurence Pin</cp:lastModifiedBy>
  <cp:revision>131</cp:revision>
  <dcterms:created xsi:type="dcterms:W3CDTF">2016-02-04T07:50:00Z</dcterms:created>
  <dcterms:modified xsi:type="dcterms:W3CDTF">2017-02-14T09:48:28Z</dcterms:modified>
</cp:coreProperties>
</file>