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5"/>
  </p:notesMasterIdLst>
  <p:sldIdLst>
    <p:sldId id="256" r:id="rId2"/>
    <p:sldId id="258" r:id="rId3"/>
    <p:sldId id="257" r:id="rId4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Gross" initials="EG" lastIdx="1" clrIdx="0">
    <p:extLst>
      <p:ext uri="{19B8F6BF-5375-455C-9EA6-DF929625EA0E}">
        <p15:presenceInfo xmlns:p15="http://schemas.microsoft.com/office/powerpoint/2012/main" userId="Eric Gro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E500"/>
    <a:srgbClr val="97B3AE"/>
    <a:srgbClr val="628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95" autoAdjust="0"/>
  </p:normalViewPr>
  <p:slideViewPr>
    <p:cSldViewPr snapToGrid="0">
      <p:cViewPr varScale="1">
        <p:scale>
          <a:sx n="79" d="100"/>
          <a:sy n="79" d="100"/>
        </p:scale>
        <p:origin x="238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EA0D7-EE04-42C7-854C-102052C2A03F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1248-65F4-414B-839E-E4A189148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4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1248-65F4-414B-839E-E4A189148E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1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1248-65F4-414B-839E-E4A189148EA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6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3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12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5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0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73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9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95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9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38681" y="1577468"/>
            <a:ext cx="6523487" cy="1477328"/>
          </a:xfrm>
          <a:prstGeom prst="rect">
            <a:avLst/>
          </a:prstGeom>
          <a:noFill/>
          <a:effectLst>
            <a:innerShdw blurRad="1130300" dist="50800" dir="18900000">
              <a:prstClr val="black">
                <a:alpha val="50000"/>
              </a:prstClr>
            </a:innerShdw>
            <a:reflection stA="9000" endPos="650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prstMaterial="softEdge"/>
          </a:bodyPr>
          <a:lstStyle/>
          <a:p>
            <a:pPr algn="ctr"/>
            <a:r>
              <a:rPr lang="fr-F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CARROSSERIE LAURENT CAPELLI est heureuse de vous souhaiter ses vœux les plus sincères pour cette nouvelle année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fr-FR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fr-FR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6" y="2729764"/>
            <a:ext cx="1833353" cy="1369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87146"/>
              </p:ext>
            </p:extLst>
          </p:nvPr>
        </p:nvGraphicFramePr>
        <p:xfrm>
          <a:off x="0" y="-16746"/>
          <a:ext cx="6870192" cy="1411633"/>
        </p:xfrm>
        <a:graphic>
          <a:graphicData uri="http://schemas.openxmlformats.org/drawingml/2006/table">
            <a:tbl>
              <a:tblPr/>
              <a:tblGrid>
                <a:gridCol w="687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1633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 rot="16200000">
            <a:off x="5598766" y="357072"/>
            <a:ext cx="400110" cy="23317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LETTRE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D’INFORMATION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27520" y="1019472"/>
            <a:ext cx="422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Une solution adaptée à votre métier… </a:t>
            </a:r>
          </a:p>
        </p:txBody>
      </p:sp>
      <p:pic>
        <p:nvPicPr>
          <p:cNvPr id="32" name="Picture 2" descr="Y:\LOGOS\LOGO PALFINGER\PAL_Logo_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93" y="619666"/>
            <a:ext cx="623823" cy="1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8709823"/>
            <a:ext cx="6858000" cy="938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Rectangle 35"/>
          <p:cNvSpPr/>
          <p:nvPr/>
        </p:nvSpPr>
        <p:spPr>
          <a:xfrm>
            <a:off x="0" y="8800338"/>
            <a:ext cx="68580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Rectangle 36"/>
          <p:cNvSpPr/>
          <p:nvPr/>
        </p:nvSpPr>
        <p:spPr>
          <a:xfrm>
            <a:off x="877404" y="8773256"/>
            <a:ext cx="5217208" cy="542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050" b="1" i="1" dirty="0">
                <a:solidFill>
                  <a:prstClr val="white"/>
                </a:solidFill>
                <a:latin typeface="Comic Sans MS" pitchFamily="66" charset="0"/>
              </a:rPr>
              <a:t>Carrosserie Laurent Capelli. - ZI Du bois Bernoux – 71290 CUISERY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825" b="1" i="1" dirty="0">
                <a:solidFill>
                  <a:prstClr val="white"/>
                </a:solidFill>
                <a:latin typeface="Comic Sans MS" pitchFamily="66" charset="0"/>
              </a:rPr>
              <a:t>Tél : 03.85.27.09.50 – Fax : 03.85.27.09.51 – Mail : contact@l-capelli.fr</a:t>
            </a:r>
            <a:endParaRPr lang="fr-FR" sz="1050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105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7463" y="4606731"/>
            <a:ext cx="650470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ZOOM SUR QUELQUES PRODUITS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10800000">
            <a:off x="6567094" y="6820539"/>
            <a:ext cx="369332" cy="18979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Janvier 2017 </a:t>
            </a:r>
            <a:r>
              <a:rPr lang="fr-F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N°1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/>
          <a:stretch/>
        </p:blipFill>
        <p:spPr>
          <a:xfrm>
            <a:off x="4266166" y="88906"/>
            <a:ext cx="2559393" cy="124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4" y="115107"/>
            <a:ext cx="3109612" cy="4411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" y="107409"/>
            <a:ext cx="912862" cy="89811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729763"/>
            <a:ext cx="1825806" cy="1369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1900" r="15538" b="17933"/>
          <a:stretch/>
        </p:blipFill>
        <p:spPr>
          <a:xfrm>
            <a:off x="175307" y="5107097"/>
            <a:ext cx="1970072" cy="175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85" y="6907662"/>
            <a:ext cx="1977792" cy="149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ZoneTexte 38"/>
          <p:cNvSpPr txBox="1"/>
          <p:nvPr/>
        </p:nvSpPr>
        <p:spPr>
          <a:xfrm>
            <a:off x="2299382" y="5094042"/>
            <a:ext cx="406043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Bétaillère </a:t>
            </a:r>
          </a:p>
          <a:p>
            <a:endParaRPr lang="fr-FR" sz="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</a:t>
            </a:r>
            <a:r>
              <a:rPr lang="fr-FR" sz="1400" i="1" dirty="0" smtClean="0">
                <a:latin typeface="Times New Roman" panose="02020603050405020304" pitchFamily="18" charset="0"/>
              </a:rPr>
              <a:t> d’une expérience de plusieurs années dans la fabrication de bétaillères, notre gamme nous permet de répondre </a:t>
            </a:r>
            <a:r>
              <a:rPr lang="fr-FR" sz="1400" i="1" dirty="0">
                <a:latin typeface="Times New Roman" panose="02020603050405020304" pitchFamily="18" charset="0"/>
              </a:rPr>
              <a:t>à</a:t>
            </a:r>
            <a:r>
              <a:rPr lang="fr-FR" sz="1400" i="1" dirty="0" smtClean="0">
                <a:latin typeface="Times New Roman" panose="02020603050405020304" pitchFamily="18" charset="0"/>
              </a:rPr>
              <a:t> vos exigences.</a:t>
            </a:r>
          </a:p>
          <a:p>
            <a:r>
              <a:rPr lang="fr-FR" sz="1400" i="1" dirty="0" smtClean="0">
                <a:latin typeface="Times New Roman" panose="02020603050405020304" pitchFamily="18" charset="0"/>
              </a:rPr>
              <a:t>Réalisées entièrement en aluminium, elles vous garantissent une grande longévité.</a:t>
            </a:r>
            <a:endParaRPr lang="fr-FR" sz="1400" i="1" dirty="0">
              <a:latin typeface="Times New Roman" panose="02020603050405020304" pitchFamily="18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15550"/>
          <a:stretch/>
        </p:blipFill>
        <p:spPr>
          <a:xfrm>
            <a:off x="332363" y="6907662"/>
            <a:ext cx="1951683" cy="1496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14" y="6712467"/>
            <a:ext cx="1937576" cy="145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1" y="3038174"/>
            <a:ext cx="1818876" cy="1364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2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746399"/>
            <a:ext cx="6858000" cy="938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/>
          <p:cNvSpPr/>
          <p:nvPr/>
        </p:nvSpPr>
        <p:spPr>
          <a:xfrm>
            <a:off x="0" y="8806778"/>
            <a:ext cx="68580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/>
          <p:cNvSpPr/>
          <p:nvPr/>
        </p:nvSpPr>
        <p:spPr>
          <a:xfrm>
            <a:off x="877404" y="8785448"/>
            <a:ext cx="5217208" cy="380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050" b="1" i="1" dirty="0">
                <a:solidFill>
                  <a:prstClr val="white"/>
                </a:solidFill>
                <a:latin typeface="Comic Sans MS" pitchFamily="66" charset="0"/>
              </a:rPr>
              <a:t>Carrosserie Laurent Capelli. - ZI Du bois Bernoux – 71290 CUISERY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825" b="1" i="1" dirty="0">
                <a:solidFill>
                  <a:prstClr val="white"/>
                </a:solidFill>
                <a:latin typeface="Comic Sans MS" pitchFamily="66" charset="0"/>
              </a:rPr>
              <a:t>Tél : 03.85.27.09.50 – Fax : 03.85.27.09.51 – Mail : </a:t>
            </a:r>
            <a:r>
              <a:rPr lang="fr-FR" sz="825" b="1" i="1" dirty="0" smtClean="0">
                <a:solidFill>
                  <a:prstClr val="white"/>
                </a:solidFill>
                <a:latin typeface="Comic Sans MS" pitchFamily="66" charset="0"/>
              </a:rPr>
              <a:t>contact@l-capelli.fr</a:t>
            </a:r>
            <a:endParaRPr lang="fr-FR" sz="105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90826" y="4947209"/>
            <a:ext cx="65144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n>
                  <a:solidFill>
                    <a:srgbClr val="C00000">
                      <a:alpha val="6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>
                <a:ln>
                  <a:noFill/>
                </a:ln>
                <a:solidFill>
                  <a:srgbClr val="C00000"/>
                </a:solidFill>
              </a:rPr>
              <a:t>LE BUREAU D’ETUDES</a:t>
            </a:r>
            <a:endParaRPr lang="fr-FR" dirty="0">
              <a:ln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0917"/>
          <a:stretch/>
        </p:blipFill>
        <p:spPr>
          <a:xfrm>
            <a:off x="699764" y="623568"/>
            <a:ext cx="252689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4028941" y="662344"/>
            <a:ext cx="2065671" cy="143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ZoneTexte 27"/>
          <p:cNvSpPr txBox="1"/>
          <p:nvPr/>
        </p:nvSpPr>
        <p:spPr>
          <a:xfrm>
            <a:off x="228770" y="2156166"/>
            <a:ext cx="6438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conception à la fabrication, notre savoir-faire en matière de plateau porte engins vous garantit l’assurance de répondre à votre cahier des charges.</a:t>
            </a: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 équipe se met à votre service pour trouver des solutions adaptées à vos besoins et satisfaire au mieux vos attentes.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963212" y="5406865"/>
            <a:ext cx="48305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Equipé de logiciel de CAO, notre bureau d’études conçoit votre carrosserie en 3D afin de permettre un lancement en production dans les meilleures conditions.</a:t>
            </a: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chaque construction, la Carrosserie Laurent Capelli met à votre disposition un support technique garantissant la traçabilité et la garantie.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Agrée </a:t>
            </a:r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UTAC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depuis le 5 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Février 2008. </a:t>
            </a:r>
          </a:p>
          <a:p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Portrait</a:t>
            </a:r>
            <a:r>
              <a:rPr lang="fr-FR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Titulaire d’un DUT Génie Mécanique et Productique,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Raphaël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rejoint la Carrosserie Laurent Capelli  le 22 Aout 2016,</a:t>
            </a: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charge du bureau d’études, recherches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développements, il analyse le cahier des charges de votre commande pour réaliser les plans nécessaires avant fabrication.</a:t>
            </a:r>
          </a:p>
          <a:p>
            <a:endParaRPr lang="fr-FR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4" y="5704329"/>
            <a:ext cx="1709969" cy="8965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3" y="7362728"/>
            <a:ext cx="1450879" cy="1088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ZoneTexte 14"/>
          <p:cNvSpPr txBox="1"/>
          <p:nvPr/>
        </p:nvSpPr>
        <p:spPr>
          <a:xfrm>
            <a:off x="266714" y="194690"/>
            <a:ext cx="6438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Plateau Porte Engins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t="21526" r="546" b="12900"/>
          <a:stretch/>
        </p:blipFill>
        <p:spPr>
          <a:xfrm>
            <a:off x="1684549" y="3077706"/>
            <a:ext cx="3602917" cy="177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1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/>
          <a:stretch/>
        </p:blipFill>
        <p:spPr>
          <a:xfrm>
            <a:off x="4516300" y="649256"/>
            <a:ext cx="2155639" cy="177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8746399"/>
            <a:ext cx="6858000" cy="938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/>
          <p:cNvSpPr/>
          <p:nvPr/>
        </p:nvSpPr>
        <p:spPr>
          <a:xfrm>
            <a:off x="0" y="8806778"/>
            <a:ext cx="68580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/>
        </p:nvSpPr>
        <p:spPr>
          <a:xfrm>
            <a:off x="877404" y="8785448"/>
            <a:ext cx="5217208" cy="380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050" b="1" i="1" dirty="0" smtClean="0">
                <a:solidFill>
                  <a:schemeClr val="bg1"/>
                </a:solidFill>
                <a:latin typeface="Comic Sans MS" pitchFamily="66" charset="0"/>
              </a:rPr>
              <a:t>Carrosserie Laurent Capelli. </a:t>
            </a:r>
            <a:r>
              <a:rPr lang="fr-FR" sz="1050" b="1" i="1" dirty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fr-FR" sz="1050" b="1" i="1" dirty="0" smtClean="0">
                <a:solidFill>
                  <a:schemeClr val="bg1"/>
                </a:solidFill>
                <a:latin typeface="Comic Sans MS" pitchFamily="66" charset="0"/>
              </a:rPr>
              <a:t>ZI Du bois Bernoux – 71290 CUISERY</a:t>
            </a:r>
            <a:endParaRPr lang="fr-FR" sz="105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FR" sz="825" b="1" i="1" dirty="0">
                <a:solidFill>
                  <a:schemeClr val="bg1"/>
                </a:solidFill>
                <a:latin typeface="Comic Sans MS" pitchFamily="66" charset="0"/>
              </a:rPr>
              <a:t>Tél : </a:t>
            </a:r>
            <a:r>
              <a:rPr lang="fr-FR" sz="825" b="1" i="1" dirty="0" smtClean="0">
                <a:solidFill>
                  <a:schemeClr val="bg1"/>
                </a:solidFill>
                <a:latin typeface="Comic Sans MS" pitchFamily="66" charset="0"/>
              </a:rPr>
              <a:t>03.85.27.09.50 </a:t>
            </a:r>
            <a:r>
              <a:rPr lang="fr-FR" sz="825" b="1" i="1" dirty="0">
                <a:solidFill>
                  <a:schemeClr val="bg1"/>
                </a:solidFill>
                <a:latin typeface="Comic Sans MS" pitchFamily="66" charset="0"/>
              </a:rPr>
              <a:t>– Fax : </a:t>
            </a:r>
            <a:r>
              <a:rPr lang="fr-FR" sz="825" b="1" i="1" dirty="0" smtClean="0">
                <a:solidFill>
                  <a:schemeClr val="bg1"/>
                </a:solidFill>
                <a:latin typeface="Comic Sans MS" pitchFamily="66" charset="0"/>
              </a:rPr>
              <a:t>03.85.27.09.51 </a:t>
            </a:r>
            <a:r>
              <a:rPr lang="fr-FR" sz="825" b="1" i="1" dirty="0">
                <a:solidFill>
                  <a:prstClr val="white"/>
                </a:solidFill>
                <a:latin typeface="Comic Sans MS" pitchFamily="66" charset="0"/>
              </a:rPr>
              <a:t>– Mail : </a:t>
            </a:r>
            <a:r>
              <a:rPr lang="fr-FR" sz="825" b="1" i="1" dirty="0" smtClean="0">
                <a:solidFill>
                  <a:prstClr val="white"/>
                </a:solidFill>
                <a:latin typeface="Comic Sans MS" pitchFamily="66" charset="0"/>
              </a:rPr>
              <a:t>contact@l-capelli.fr</a:t>
            </a:r>
            <a:endParaRPr lang="fr-FR" sz="105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463" y="113977"/>
            <a:ext cx="65144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n>
                  <a:noFill/>
                </a:ln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NOS DERNIERES REALISATIONS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110" y="640490"/>
            <a:ext cx="2125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Titanobel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 MONIAT, assistante achats logistique, a choisi de faire confiance à la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Carrosserie Laurent Capelli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équiper ses porteurs de caisses agréées destinées aux transports d’explosifs.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7463" y="6464361"/>
            <a:ext cx="6425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fut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très belle journée.</a:t>
            </a:r>
          </a:p>
          <a:p>
            <a:pPr algn="just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Merci à tous de votre forte présence lors de la manifestation pour « 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20 ans de la Carrosserie Laurent Capelli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où le soleil et la bonne humeur étaient au rendez-vous.</a:t>
            </a:r>
          </a:p>
          <a:p>
            <a:pPr algn="just"/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6687" y="2960743"/>
            <a:ext cx="33925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cadre du développement de sa flotte, la société </a:t>
            </a:r>
            <a:r>
              <a:rPr lang="fr-FR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 21 et COB 71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renouvelé la confiance qu’elle nous porte depuis de nombreuses années avec le renouvellement de sa gamme porteurs rideaux coulissants.</a:t>
            </a:r>
          </a:p>
          <a:p>
            <a:pPr algn="just"/>
            <a:endParaRPr lang="fr-FR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7463" y="4527886"/>
            <a:ext cx="65144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ln>
                  <a:solidFill>
                    <a:srgbClr val="C00000">
                      <a:alpha val="6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>
                <a:ln>
                  <a:noFill/>
                </a:ln>
                <a:solidFill>
                  <a:srgbClr val="C00000"/>
                </a:solidFill>
              </a:rPr>
              <a:t>EVENEMENTIEL</a:t>
            </a:r>
            <a:endParaRPr lang="fr-FR" dirty="0">
              <a:ln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36817" y="7459618"/>
            <a:ext cx="3886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grand merci à la société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Jura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ULM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tout particulièrement à 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Sébastien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son implication et sa gentillesse lors de cette journée. 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9" b="13357"/>
          <a:stretch/>
        </p:blipFill>
        <p:spPr>
          <a:xfrm>
            <a:off x="408499" y="7238073"/>
            <a:ext cx="1906074" cy="1339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9" y="5026800"/>
            <a:ext cx="1751719" cy="1313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18" y="5026800"/>
            <a:ext cx="1783384" cy="133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91" y="5026800"/>
            <a:ext cx="1834138" cy="133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t="10214" r="6567" b="8607"/>
          <a:stretch/>
        </p:blipFill>
        <p:spPr>
          <a:xfrm>
            <a:off x="3914775" y="2728337"/>
            <a:ext cx="2314576" cy="175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9479" b="9180"/>
          <a:stretch/>
        </p:blipFill>
        <p:spPr>
          <a:xfrm>
            <a:off x="180487" y="649256"/>
            <a:ext cx="2134086" cy="177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10840</TotalTime>
  <Words>420</Words>
  <Application>Microsoft Office PowerPoint</Application>
  <PresentationFormat>Affichage à l'écran (4:3)</PresentationFormat>
  <Paragraphs>39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Daisy Merck</dc:creator>
  <cp:lastModifiedBy>Laurence Pin</cp:lastModifiedBy>
  <cp:revision>322</cp:revision>
  <cp:lastPrinted>2017-01-04T16:59:25Z</cp:lastPrinted>
  <dcterms:created xsi:type="dcterms:W3CDTF">2016-02-04T07:50:00Z</dcterms:created>
  <dcterms:modified xsi:type="dcterms:W3CDTF">2017-02-14T09:47:14Z</dcterms:modified>
</cp:coreProperties>
</file>